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354860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224758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493411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303029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653738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29094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111913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72740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961684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123016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935531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6124-99A0-4F71-8FAF-CADE5A7DEAEF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88BC-2E6E-4242-9E22-668E3664E7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97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040" y="194455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ALUMNI @TFZR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103" y="350100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programera </a:t>
            </a:r>
            <a:endParaRPr lang="sr-Latn-RS" sz="48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 realne prakse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9898" y="332656"/>
            <a:ext cx="5912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UNIVERZITET U NOVOM SADU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</a:t>
            </a: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ČKI FAKULTET „MIHAJLO PUPIN“</a:t>
            </a:r>
          </a:p>
          <a:p>
            <a:pPr algn="ctr"/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ZRENJANIN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3429000"/>
            <a:ext cx="799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75014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642713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7161" y="187701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Alumni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 TFZR :     Iskustva programera iz realne prakse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760" y="1020629"/>
            <a:ext cx="2585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PREDAVA</a:t>
            </a:r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Č:</a:t>
            </a:r>
            <a:r>
              <a:rPr lang="sr-Latn-RS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883" y="1700808"/>
            <a:ext cx="4078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Stanoje Ivanovi</a:t>
            </a:r>
            <a:r>
              <a:rPr lang="sr-Latn-RS" sz="32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ć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17183" y="3933056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7183" y="2757589"/>
            <a:ext cx="57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Vega IT Sourcing, Novi Sad, Srbija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3200400"/>
            <a:ext cx="275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Software Developer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789" y="4226194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376" y="5074717"/>
            <a:ext cx="8036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Najčešća pitanja mlađih kolega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2143" y="6525344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NEGOTINAC\Desktop\Stanoj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250" y="1066800"/>
            <a:ext cx="2063750" cy="2063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505236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4720" y="247475"/>
            <a:ext cx="2124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Pitanja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340768"/>
            <a:ext cx="6172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Kako izgleda intervju?</a:t>
            </a:r>
          </a:p>
          <a:p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Kakva su pitanja na intervju?</a:t>
            </a:r>
          </a:p>
          <a:p>
            <a:pPr marL="285750" indent="-285750"/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li si znao sve što su te pitali?</a:t>
            </a:r>
          </a:p>
          <a:p>
            <a:pPr marL="285750" indent="-285750"/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Koliko si se dugo spremao za intervju?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li je fakultetsko znanje dovoljno?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Šta da učim?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198" y="592713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1/1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9594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4720" y="247475"/>
            <a:ext cx="890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Smernice za studente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našeg fakulteta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4987" y="615982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1/2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006491"/>
            <a:ext cx="86382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Fakultetski predmeti koji pokrivaju osnovna znanja za</a:t>
            </a:r>
            <a:r>
              <a:rPr lang="sr-Latn-R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trenutno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najtraženije radne pozicije:</a:t>
            </a: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DEVELOPMENT </a:t>
            </a:r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(C#, PHP, OOP, Design Patterns, CMS...)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Predmeti: Operativni sistemi, Metode programiranja, </a:t>
            </a:r>
            <a:endParaRPr lang="sr-Latn-R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Softversko Inženjersvo 1 i 2, Baze podataka 1 i 2, </a:t>
            </a:r>
            <a:endParaRPr lang="sr-Latn-R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Informacioni sistemi 1 i 2, Internet Alati i Servisi...</a:t>
            </a: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FRONT-END DEVELOPMENT </a:t>
            </a:r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(HTML, CSS, SASS, JAVASCRIPT, XML, JSON, Adobe Photoshop...)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Predmeti: Internet Alati i Servisi, Interakcija Čovek Računar, </a:t>
            </a:r>
            <a:endParaRPr lang="sr-Latn-R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Veb Dizajn, Računarska grafika 1 i 2...</a:t>
            </a:r>
            <a:endParaRPr lang="sr-Latn-R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Latn-RS" sz="20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 STRUČNA PRAKSA </a:t>
            </a:r>
            <a:r>
              <a:rPr lang="sr-Latn-RS" sz="20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Shvatiti je ozbiljno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194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4720" y="247475"/>
            <a:ext cx="3648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Nova saznanja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340768"/>
            <a:ext cx="3124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 u timu</a:t>
            </a:r>
          </a:p>
          <a:p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Način poslovanja</a:t>
            </a:r>
          </a:p>
          <a:p>
            <a:pPr marL="285750" indent="-285750"/>
            <a:endParaRPr lang="sr-Latn-RS" sz="20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Poslovna tajna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198" y="592713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1/3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9594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52600" y="2743200"/>
            <a:ext cx="5514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sr-Latn-R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Hvala na pažnji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198" y="592713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1/4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9594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223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TRIBINA  ALUMNI @TFZR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TRIBINA  ALUMNI @TFZR</dc:title>
  <dc:creator>Ljubica</dc:creator>
  <cp:lastModifiedBy>NEGOTINAC</cp:lastModifiedBy>
  <cp:revision>22</cp:revision>
  <dcterms:created xsi:type="dcterms:W3CDTF">2017-03-06T07:45:39Z</dcterms:created>
  <dcterms:modified xsi:type="dcterms:W3CDTF">2017-03-15T16:48:38Z</dcterms:modified>
</cp:coreProperties>
</file>